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0" r:id="rId4"/>
    <p:sldId id="259" r:id="rId5"/>
    <p:sldId id="256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39999">
              <a:srgbClr val="00B050"/>
            </a:gs>
            <a:gs pos="70000">
              <a:srgbClr val="FFFF00"/>
            </a:gs>
            <a:gs pos="100000">
              <a:srgbClr val="FFFF00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Фонетик күнегү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А-ә-о-ө-у-ү-е-и-ы-А-ә-о-ө-у-ү-е-и-ы-А-ә-о-ө-у-ү-е-и-ы-</a:t>
            </a:r>
          </a:p>
          <a:p>
            <a:pPr>
              <a:buNone/>
            </a:pP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   Нечкә әйтелешле сүзләрне әйтегез.</a:t>
            </a: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   ярыш-, йөгерү, йөзү, уйнарга, йөгерергә, чаңгы, тимераяк, чынгырга, фигуралы шуу, шугалак, туп, кәшәкә, беренчелек, спортчы.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214554"/>
            <a:ext cx="8572560" cy="1398587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спорт </a:t>
            </a:r>
            <a:r>
              <a:rPr lang="ru-RU" sz="7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яратабыз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Син нинди спорт төрләрен беләсең?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Сиңа кайсы спорт төрләре ошый?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нинди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белән шөгыль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ләнәсең?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Бүгенге дәрестә без нәрсә турында сөйләшәчәкбез?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Сүзләрне искә төшерәбез</a:t>
            </a:r>
            <a:r>
              <a:rPr lang="tt-RU" dirty="0" smtClean="0"/>
              <a:t>.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Шуарга-                            шаловливый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Кәшәкә-                            каток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Тимераяк-                        первенство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Шугалак-                          гора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Тау-                                   кон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ьки</a:t>
            </a:r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Шаян-                               кататься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Беренчелек-                     спортсмен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Спортчы-                          клюшка</a:t>
            </a:r>
          </a:p>
          <a:p>
            <a:endParaRPr lang="tt-RU" dirty="0" smtClean="0"/>
          </a:p>
          <a:p>
            <a:endParaRPr lang="tt-RU" dirty="0" smtClean="0"/>
          </a:p>
          <a:p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571736" y="1857364"/>
            <a:ext cx="2786082" cy="2714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2285984" y="2571744"/>
            <a:ext cx="3286148" cy="2857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43174" y="3000372"/>
            <a:ext cx="2714644" cy="1143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643174" y="2428868"/>
            <a:ext cx="2786082" cy="107157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000232" y="3571876"/>
            <a:ext cx="3500462" cy="42862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143108" y="1928802"/>
            <a:ext cx="3429024" cy="264320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2928926" y="3000372"/>
            <a:ext cx="2500330" cy="207170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643174" y="5072074"/>
            <a:ext cx="2643206" cy="642942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3116"/>
            <a:ext cx="7772400" cy="1470025"/>
          </a:xfrm>
        </p:spPr>
        <p:txBody>
          <a:bodyPr/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Мин спорт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яратам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Гулия\Desktop\kartinki24_sport_12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53409" y="-653410"/>
            <a:ext cx="2550799" cy="385762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-8467"/>
            <a:ext cx="4071934" cy="2539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3290"/>
            <a:ext cx="401838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C:\Users\Гулия\Desktop\1_1PBjFPx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12829" y="3214670"/>
            <a:ext cx="2831171" cy="3643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1785926"/>
            <a:ext cx="5072098" cy="1143000"/>
          </a:xfrm>
        </p:spPr>
        <p:txBody>
          <a:bodyPr>
            <a:normAutofit/>
          </a:bodyPr>
          <a:lstStyle/>
          <a:p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Мин футбол яратам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Гулия\Desktop\sport02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4211417" cy="452596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14546" y="785794"/>
            <a:ext cx="4643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Хикәя төзеп сөйлә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Мин йөзү белән шөгыл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ьләнәм</a:t>
            </a:r>
            <a:r>
              <a:rPr lang="ru-RU" dirty="0" err="1" smtClean="0"/>
              <a:t>.</a:t>
            </a:r>
            <a:endParaRPr lang="ru-RU" dirty="0"/>
          </a:p>
        </p:txBody>
      </p:sp>
      <p:pic>
        <p:nvPicPr>
          <p:cNvPr id="3074" name="Picture 2" descr="C:\Users\Гулия\Desktop\sport90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2225" y="1629569"/>
            <a:ext cx="4019550" cy="4467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rmAutofit/>
          </a:bodyPr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Өй эше.</a:t>
            </a:r>
            <a:br>
              <a:rPr lang="tt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“Мин спорт яратам” темасына диалог төзеп язырга,  сөйләргә әзерләнергә.</a:t>
            </a:r>
            <a:br>
              <a:rPr lang="tt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108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Фонетик күнегү</vt:lpstr>
      <vt:lpstr>Без спорт яратабыз</vt:lpstr>
      <vt:lpstr>Презентация PowerPoint</vt:lpstr>
      <vt:lpstr>Сүзләрне искә төшерәбез.</vt:lpstr>
      <vt:lpstr>      Мин спорт яратам</vt:lpstr>
      <vt:lpstr>Мин футбол яратам</vt:lpstr>
      <vt:lpstr>Мин йөзү белән шөгыльләнәм.</vt:lpstr>
      <vt:lpstr>Өй эше. “Мин спорт яратам” темасына диалог төзеп язырга,  сөйләргә әзерләнергә.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 спорт яратабыз</dc:title>
  <dc:creator>Гулия</dc:creator>
  <cp:lastModifiedBy>Home</cp:lastModifiedBy>
  <cp:revision>11</cp:revision>
  <dcterms:created xsi:type="dcterms:W3CDTF">2015-11-08T17:09:11Z</dcterms:created>
  <dcterms:modified xsi:type="dcterms:W3CDTF">2020-04-26T14:04:49Z</dcterms:modified>
</cp:coreProperties>
</file>